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83" d="100"/>
          <a:sy n="83" d="100"/>
        </p:scale>
        <p:origin x="800" y="6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HARISH J L</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0" i="0" u="none" strike="noStrike" cap="none" dirty="0" smtClean="0">
                <a:solidFill>
                  <a:schemeClr val="bg1"/>
                </a:solidFill>
                <a:latin typeface="Arial"/>
                <a:ea typeface="Arial"/>
                <a:cs typeface="Arial"/>
                <a:sym typeface="Arial"/>
              </a:rPr>
              <a:t>au61772111038</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p:cNvPicPr/>
          <p:nvPr/>
        </p:nvPicPr>
        <p:blipFill>
          <a:blip r:embed="rId3"/>
          <a:stretch>
            <a:fillRect/>
          </a:stretch>
        </p:blipFill>
        <p:spPr>
          <a:xfrm>
            <a:off x="1070001" y="1138317"/>
            <a:ext cx="6852238" cy="334327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Detecting spam email.ipynb - Colab - Google Chrome - 19 April 202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1993" y="987474"/>
            <a:ext cx="8506225" cy="3776627"/>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purl.org/dc/dcmitype/"/>
    <ds:schemaRef ds:uri="9162bd5b-4ed9-4da3-b376-05204580ba3f"/>
    <ds:schemaRef ds:uri="http://schemas.microsoft.com/office/2006/metadata/properties"/>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c0fa2617-96bd-425d-8578-e93563fe37c5"/>
    <ds:schemaRef ds:uri="http://purl.org/dc/term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617</TotalTime>
  <Words>889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Lenovo</cp:lastModifiedBy>
  <cp:revision>164</cp:revision>
  <dcterms:modified xsi:type="dcterms:W3CDTF">2024-04-19T10:13:16Z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